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64" r:id="rId1"/>
  </p:sldMasterIdLst>
  <p:notesMasterIdLst>
    <p:notesMasterId r:id="rId12"/>
  </p:notesMasterIdLst>
  <p:sldIdLst>
    <p:sldId id="259" r:id="rId2"/>
    <p:sldId id="260" r:id="rId3"/>
    <p:sldId id="261" r:id="rId4"/>
    <p:sldId id="262" r:id="rId5"/>
    <p:sldId id="263" r:id="rId6"/>
    <p:sldId id="264" r:id="rId7"/>
    <p:sldId id="267" r:id="rId8"/>
    <p:sldId id="266" r:id="rId9"/>
    <p:sldId id="265" r:id="rId10"/>
    <p:sldId id="26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7"/>
    <p:restoredTop sz="94613"/>
  </p:normalViewPr>
  <p:slideViewPr>
    <p:cSldViewPr snapToGrid="0" snapToObjects="1">
      <p:cViewPr varScale="1">
        <p:scale>
          <a:sx n="80" d="100"/>
          <a:sy n="80" d="100"/>
        </p:scale>
        <p:origin x="15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JPG>
</file>

<file path=ppt/media/image11.jpeg>
</file>

<file path=ppt/media/image12.jpe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219CF-C82C-D140-AFDA-2B230CE4D65C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C0FFA-9DAC-5346-9A3A-A5D0C7D2D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970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C0FFA-9DAC-5346-9A3A-A5D0C7D2D71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28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9496172-76DC-224A-B56B-6C7372BB4FCC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566" y="457285"/>
            <a:ext cx="4318946" cy="146844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130" y="4634464"/>
            <a:ext cx="1618735" cy="161873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420130" y="468518"/>
            <a:ext cx="39794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Bonus </a:t>
            </a:r>
          </a:p>
          <a:p>
            <a:pPr algn="ctr"/>
            <a:r>
              <a:rPr lang="en-US" sz="3200" dirty="0"/>
              <a:t>EV3</a:t>
            </a:r>
            <a:r>
              <a:rPr lang="en-US" sz="3200" baseline="0" dirty="0"/>
              <a:t> Programming Lessons</a:t>
            </a:r>
            <a:endParaRPr lang="en-US" sz="3200" dirty="0"/>
          </a:p>
        </p:txBody>
      </p: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1167623" y="2685828"/>
            <a:ext cx="7200900" cy="1485900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2038865" y="4562497"/>
            <a:ext cx="211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Droids Robotics</a:t>
            </a:r>
          </a:p>
        </p:txBody>
      </p:sp>
      <p:sp>
        <p:nvSpPr>
          <p:cNvPr id="24" name="L-Shape 23"/>
          <p:cNvSpPr/>
          <p:nvPr userDrawn="1"/>
        </p:nvSpPr>
        <p:spPr>
          <a:xfrm rot="5400000">
            <a:off x="402" y="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-Shape 24"/>
          <p:cNvSpPr/>
          <p:nvPr userDrawn="1"/>
        </p:nvSpPr>
        <p:spPr>
          <a:xfrm rot="16200000">
            <a:off x="7205917" y="4919916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-Shape 25"/>
          <p:cNvSpPr/>
          <p:nvPr userDrawn="1"/>
        </p:nvSpPr>
        <p:spPr>
          <a:xfrm rot="10800000">
            <a:off x="7205472" y="-444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-Shape 26"/>
          <p:cNvSpPr/>
          <p:nvPr userDrawn="1"/>
        </p:nvSpPr>
        <p:spPr>
          <a:xfrm>
            <a:off x="-43" y="492036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87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B55A-3800-EC47-A67E-7B12AB22B19C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377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57214-81AB-1743-8626-7D2C8892D6AD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290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632" y="290384"/>
            <a:ext cx="8452022" cy="8340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8452022" cy="48809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D7239-BE5B-8D40-A62B-B849FAE0EA0F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57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B94275-F7A6-3D4C-A5A2-6D05AF1C977D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6731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2EF3A-D1F4-124A-9B54-3CCCE552F03C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24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CE12-7408-7E4E-81C5-2BBC257883E1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173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94DE-C9D3-8F4A-9E98-6EB3641F0F05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49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9926A-982B-654D-AD25-E4A0BDF5781A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32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C0C6672-43A5-BB48-BB44-CE999D6287A2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315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424B12A-985F-304C-B08E-6E332AA2B264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14696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AD7742A2-71E5-BC41-9B99-6AAEC7E79C6B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L-Shape 9"/>
          <p:cNvSpPr/>
          <p:nvPr userDrawn="1"/>
        </p:nvSpPr>
        <p:spPr>
          <a:xfrm rot="5400000">
            <a:off x="402" y="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-Shape 13"/>
          <p:cNvSpPr/>
          <p:nvPr userDrawn="1"/>
        </p:nvSpPr>
        <p:spPr>
          <a:xfrm rot="16200000">
            <a:off x="7205917" y="4919916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-Shape 14"/>
          <p:cNvSpPr/>
          <p:nvPr userDrawn="1"/>
        </p:nvSpPr>
        <p:spPr>
          <a:xfrm rot="10800000">
            <a:off x="7205472" y="-444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-Shape 15"/>
          <p:cNvSpPr/>
          <p:nvPr userDrawn="1"/>
        </p:nvSpPr>
        <p:spPr>
          <a:xfrm>
            <a:off x="-43" y="492036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52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hd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marc.a.bazergui" TargetMode="External"/><Relationship Id="rId2" Type="http://schemas.openxmlformats.org/officeDocument/2006/relationships/hyperlink" Target="mailto:team@droidsrobotics.or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mailto:info@bazmarc.ca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mucam.org/projects/cmucam5/wiki/Install_PixyMon_on_Windows_Vista_7_8" TargetMode="External"/><Relationship Id="rId2" Type="http://schemas.openxmlformats.org/officeDocument/2006/relationships/hyperlink" Target="http://cmucam.org/projects/cmucam5/wiki/Install_PixyMon_on_Mac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cmucam.org/projects/cmucam5/wiki/Mounting_Pixy_with_LEG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Introducerea </a:t>
            </a:r>
            <a:r>
              <a:rPr lang="en-US" dirty="0" err="1"/>
              <a:t>PixyCam</a:t>
            </a:r>
            <a:r>
              <a:rPr lang="ro-RO" dirty="0"/>
              <a:t>-ului în mediu </a:t>
            </a:r>
            <a:r>
              <a:rPr lang="en-US" dirty="0"/>
              <a:t>MINDSTORMS</a:t>
            </a:r>
          </a:p>
        </p:txBody>
      </p:sp>
    </p:spTree>
    <p:extLst>
      <p:ext uri="{BB962C8B-B14F-4D97-AF65-F5344CB8AC3E}">
        <p14:creationId xmlns:p14="http://schemas.microsoft.com/office/powerpoint/2010/main" val="895417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65" y="439032"/>
            <a:ext cx="8245475" cy="1371600"/>
          </a:xfrm>
        </p:spPr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832"/>
            <a:ext cx="8245474" cy="4963057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ro-RO" sz="1800" dirty="0"/>
              <a:t>Această lecție a fost scrisă de </a:t>
            </a:r>
            <a:r>
              <a:rPr lang="en-US" sz="1800" dirty="0"/>
              <a:t>Arvind </a:t>
            </a:r>
            <a:r>
              <a:rPr lang="ro-RO" sz="1800" dirty="0"/>
              <a:t>și</a:t>
            </a:r>
            <a:r>
              <a:rPr lang="en-US" sz="1800" dirty="0"/>
              <a:t> Sanjay </a:t>
            </a:r>
            <a:r>
              <a:rPr lang="en-US" sz="1800" dirty="0" err="1"/>
              <a:t>Seshan</a:t>
            </a:r>
            <a:r>
              <a:rPr lang="ro-RO" sz="1800" dirty="0"/>
              <a:t> de la </a:t>
            </a:r>
            <a:r>
              <a:rPr lang="en-US" sz="1800" dirty="0"/>
              <a:t>Droids Robotics.</a:t>
            </a:r>
          </a:p>
          <a:p>
            <a:r>
              <a:rPr lang="en-US" sz="1800" dirty="0"/>
              <a:t>M</a:t>
            </a:r>
            <a:r>
              <a:rPr lang="ro-RO" sz="1800" dirty="0"/>
              <a:t>ai multe lecții </a:t>
            </a:r>
            <a:r>
              <a:rPr lang="ro-RO" sz="1800"/>
              <a:t>despre Mindstorms EV3</a:t>
            </a:r>
            <a:r>
              <a:rPr lang="en-US" sz="1800"/>
              <a:t> </a:t>
            </a:r>
            <a:r>
              <a:rPr lang="ro-RO" sz="1800" dirty="0"/>
              <a:t>sunt disponibile pe </a:t>
            </a:r>
            <a:r>
              <a:rPr lang="ro-RO" sz="1800" dirty="0">
                <a:solidFill>
                  <a:srgbClr val="0070C0"/>
                </a:solidFill>
              </a:rPr>
              <a:t>www.ev3lessons.com</a:t>
            </a:r>
          </a:p>
          <a:p>
            <a:pPr marL="342900" indent="-342900">
              <a:buFont typeface="Arial"/>
              <a:buChar char="•"/>
            </a:pPr>
            <a:r>
              <a:rPr lang="ro-RO" sz="1800" dirty="0"/>
              <a:t>Email-ul autorului</a:t>
            </a:r>
            <a:r>
              <a:rPr lang="en-US" sz="1800" dirty="0"/>
              <a:t>: </a:t>
            </a:r>
            <a:r>
              <a:rPr lang="en-US" sz="1800" dirty="0">
                <a:hlinkClick r:id="rId2"/>
              </a:rPr>
              <a:t>team@droidsrobotics.org</a:t>
            </a:r>
            <a:endParaRPr lang="en-US" sz="1800" dirty="0"/>
          </a:p>
          <a:p>
            <a:pPr marL="342900" indent="-342900">
              <a:buFont typeface="Arial"/>
              <a:buChar char="•"/>
            </a:pPr>
            <a:r>
              <a:rPr lang="ro-RO" sz="1800" b="0" dirty="0"/>
              <a:t>Multumim lui </a:t>
            </a:r>
            <a:r>
              <a:rPr lang="en-US" sz="1800" dirty="0"/>
              <a:t>Marc-André </a:t>
            </a:r>
            <a:r>
              <a:rPr lang="en-US" sz="1800" dirty="0" err="1"/>
              <a:t>Bazergui</a:t>
            </a:r>
            <a:r>
              <a:rPr lang="en-US" sz="1800" dirty="0"/>
              <a:t> f</a:t>
            </a:r>
            <a:r>
              <a:rPr lang="ro-RO" sz="1800" dirty="0"/>
              <a:t>âpentru că ne—au împrumutat </a:t>
            </a:r>
            <a:r>
              <a:rPr lang="en-US" sz="1800" b="0" dirty="0" err="1"/>
              <a:t>PixyCam</a:t>
            </a:r>
            <a:r>
              <a:rPr lang="en-US" sz="1800" b="0" dirty="0"/>
              <a:t> </a:t>
            </a:r>
            <a:r>
              <a:rPr lang="ro-RO" sz="1800" b="0" dirty="0"/>
              <a:t>pentru această lecție</a:t>
            </a:r>
            <a:r>
              <a:rPr lang="en-US" sz="1800" b="0" dirty="0"/>
              <a:t> (</a:t>
            </a:r>
            <a:r>
              <a:rPr lang="en-US" sz="1800" dirty="0">
                <a:hlinkClick r:id="rId3"/>
              </a:rPr>
              <a:t>https://www.facebook.com/marc.a.bazergui</a:t>
            </a:r>
            <a:r>
              <a:rPr lang="en-US" sz="1800" dirty="0"/>
              <a:t>, </a:t>
            </a:r>
            <a:r>
              <a:rPr lang="en-US" sz="1800" dirty="0">
                <a:hlinkClick r:id="rId4"/>
              </a:rPr>
              <a:t>info@bazmarc.ca</a:t>
            </a:r>
            <a:r>
              <a:rPr lang="en-US" sz="1800" dirty="0"/>
              <a:t>)</a:t>
            </a:r>
            <a:endParaRPr lang="ro-RO" sz="1800" dirty="0"/>
          </a:p>
          <a:p>
            <a:pPr marL="342900" indent="-342900">
              <a:buFont typeface="Arial"/>
              <a:buChar char="•"/>
            </a:pPr>
            <a:r>
              <a:rPr lang="ro-RO" sz="1800" dirty="0">
                <a:solidFill>
                  <a:srgbClr val="0070C0"/>
                </a:solidFill>
              </a:rPr>
              <a:t>Această lecție a fost tradusă în limba romană de echipa FTC Rosophia #21455</a:t>
            </a:r>
            <a:endParaRPr lang="en-US" sz="1800" dirty="0">
              <a:solidFill>
                <a:srgbClr val="0070C0"/>
              </a:solidFill>
            </a:endParaRPr>
          </a:p>
          <a:p>
            <a:pPr marL="0" indent="0">
              <a:buNone/>
            </a:pPr>
            <a:br>
              <a:rPr lang="en-US" sz="1800" b="0" dirty="0"/>
            </a:b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EV3Lessons.com 2015 (Last edit: 2/26/2015)</a:t>
            </a:r>
            <a:endParaRPr lang="en-U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688793" y="5271503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2050" name="Picture 2" descr="Creative Commons License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37645" y="4000094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879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Ce este un </a:t>
            </a:r>
            <a:r>
              <a:rPr lang="en-US" dirty="0" err="1"/>
              <a:t>PixyCam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o-RO" dirty="0"/>
              <a:t>Un sistem de capturare a imaginilor.</a:t>
            </a:r>
            <a:endParaRPr lang="en-US" dirty="0"/>
          </a:p>
          <a:p>
            <a:r>
              <a:rPr lang="ro-RO" dirty="0"/>
              <a:t>Camera ,,învață</a:t>
            </a:r>
            <a:r>
              <a:rPr lang="en-US" dirty="0"/>
              <a:t>’’</a:t>
            </a:r>
            <a:r>
              <a:rPr lang="ro-RO" dirty="0"/>
              <a:t> să detecteze obiecte. </a:t>
            </a:r>
            <a:endParaRPr lang="en-US" dirty="0"/>
          </a:p>
          <a:p>
            <a:r>
              <a:rPr lang="ro-RO" dirty="0"/>
              <a:t>Returnează output-urile cu o viteză de 50 ori/secundă.</a:t>
            </a:r>
            <a:endParaRPr lang="en-US" dirty="0"/>
          </a:p>
          <a:p>
            <a:r>
              <a:rPr lang="ro-RO" dirty="0"/>
              <a:t>Se conectează direct la brick-ul </a:t>
            </a:r>
            <a:r>
              <a:rPr lang="en-US" dirty="0"/>
              <a:t>MINDSTORMS</a:t>
            </a:r>
            <a:r>
              <a:rPr lang="ro-RO" dirty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8760" y="3227294"/>
            <a:ext cx="2553447" cy="254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359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Să începem!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Asigură-te că software-ul și hardware-ul </a:t>
            </a:r>
            <a:r>
              <a:rPr lang="en-US" dirty="0"/>
              <a:t>MINDSTORMS </a:t>
            </a:r>
            <a:r>
              <a:rPr lang="ro-RO" dirty="0"/>
              <a:t>sunt actualizate.</a:t>
            </a:r>
            <a:endParaRPr lang="en-US" dirty="0"/>
          </a:p>
          <a:p>
            <a:r>
              <a:rPr lang="ro-RO" dirty="0"/>
              <a:t>Cerințele minime necesare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Software: 1.1.1</a:t>
            </a:r>
          </a:p>
          <a:p>
            <a:pPr lvl="1"/>
            <a:r>
              <a:rPr lang="en-US" dirty="0"/>
              <a:t>Firmware: 1.07H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282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971" y="165216"/>
            <a:ext cx="8452022" cy="834081"/>
          </a:xfrm>
        </p:spPr>
        <p:txBody>
          <a:bodyPr>
            <a:normAutofit fontScale="90000"/>
          </a:bodyPr>
          <a:lstStyle/>
          <a:p>
            <a:r>
              <a:rPr lang="ro-RO" dirty="0"/>
              <a:t>Pasul</a:t>
            </a:r>
            <a:r>
              <a:rPr lang="en-US" dirty="0"/>
              <a:t> 1: </a:t>
            </a:r>
            <a:r>
              <a:rPr lang="en-US" dirty="0" err="1"/>
              <a:t>Instal</a:t>
            </a:r>
            <a:r>
              <a:rPr lang="ro-RO" dirty="0"/>
              <a:t>area Block-urilor de So</a:t>
            </a:r>
            <a:r>
              <a:rPr lang="en-US" dirty="0" err="1"/>
              <a:t>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4"/>
            <a:ext cx="8295361" cy="3656510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 err="1"/>
              <a:t>Instal</a:t>
            </a:r>
            <a:r>
              <a:rPr lang="ro-RO" sz="1600" dirty="0"/>
              <a:t>ează toate block-urile </a:t>
            </a:r>
            <a:r>
              <a:rPr lang="en-US" sz="1600" dirty="0"/>
              <a:t>Pixy EV3 </a:t>
            </a:r>
            <a:r>
              <a:rPr lang="ro-RO" sz="1600" dirty="0"/>
              <a:t>în software-ul </a:t>
            </a:r>
            <a:r>
              <a:rPr lang="en-US" sz="1600" dirty="0"/>
              <a:t>Mindstorms EV3 </a:t>
            </a:r>
            <a:endParaRPr lang="ro-RO" sz="1600" dirty="0"/>
          </a:p>
          <a:p>
            <a:r>
              <a:rPr lang="ro-RO" sz="1600" dirty="0"/>
              <a:t>Aceasta îți va permite să utilizezi camera în block-urile de wait</a:t>
            </a:r>
            <a:r>
              <a:rPr lang="en-US" sz="1600" dirty="0"/>
              <a:t>, switches, loops, </a:t>
            </a:r>
            <a:r>
              <a:rPr lang="ro-RO" sz="1600" dirty="0"/>
              <a:t>și multe altele</a:t>
            </a:r>
            <a:endParaRPr lang="en-US" sz="1600" dirty="0"/>
          </a:p>
          <a:p>
            <a:r>
              <a:rPr lang="en-US" sz="1600" b="1" dirty="0" err="1"/>
              <a:t>Instru</a:t>
            </a:r>
            <a:r>
              <a:rPr lang="ro-RO" sz="1600" b="1" dirty="0"/>
              <a:t>cțiuni</a:t>
            </a:r>
            <a:r>
              <a:rPr lang="en-US" sz="1600" b="1" dirty="0"/>
              <a:t>:</a:t>
            </a:r>
          </a:p>
          <a:p>
            <a:pPr lvl="1"/>
            <a:r>
              <a:rPr lang="ro-RO" sz="1600" dirty="0"/>
              <a:t>Descarcă ultimile fișiere </a:t>
            </a:r>
            <a:r>
              <a:rPr lang="en-US" sz="1600" dirty="0"/>
              <a:t>"LEGO blocks and examples" </a:t>
            </a:r>
            <a:r>
              <a:rPr lang="ro-RO" sz="1600" dirty="0"/>
              <a:t>de la </a:t>
            </a:r>
            <a:r>
              <a:rPr lang="en-US" sz="1600" dirty="0"/>
              <a:t> http://cmucam.org/projects/cmucam5/wiki/Latest_release</a:t>
            </a:r>
          </a:p>
          <a:p>
            <a:pPr lvl="1"/>
            <a:r>
              <a:rPr lang="ro-RO" sz="1600" dirty="0"/>
              <a:t>Dezarhivează fișierele arhivate.</a:t>
            </a:r>
            <a:endParaRPr lang="en-US" sz="1600" dirty="0"/>
          </a:p>
          <a:p>
            <a:pPr lvl="1"/>
            <a:r>
              <a:rPr lang="ro-RO" sz="1600" dirty="0"/>
              <a:t>Deschide software-ul </a:t>
            </a:r>
            <a:r>
              <a:rPr lang="en-US" sz="1600" dirty="0"/>
              <a:t>MINSTORMS EV3</a:t>
            </a:r>
            <a:endParaRPr lang="ro-RO" sz="1600" dirty="0"/>
          </a:p>
          <a:p>
            <a:pPr lvl="1"/>
            <a:r>
              <a:rPr lang="ro-RO" sz="1600" dirty="0"/>
              <a:t>Deschide un proiect nou</a:t>
            </a:r>
            <a:endParaRPr lang="en-US" sz="1600" dirty="0"/>
          </a:p>
          <a:p>
            <a:pPr lvl="1"/>
            <a:r>
              <a:rPr lang="en-US" sz="1600" dirty="0"/>
              <a:t>Select</a:t>
            </a:r>
            <a:r>
              <a:rPr lang="ro-RO" sz="1600" dirty="0"/>
              <a:t>ează</a:t>
            </a:r>
            <a:r>
              <a:rPr lang="en-US" sz="1600" dirty="0"/>
              <a:t> Tools </a:t>
            </a:r>
            <a:r>
              <a:rPr lang="en-US" sz="1600" dirty="0">
                <a:sym typeface="Wingdings"/>
              </a:rPr>
              <a:t> Block Import</a:t>
            </a:r>
          </a:p>
          <a:p>
            <a:pPr lvl="1"/>
            <a:r>
              <a:rPr lang="en-US" sz="1600" dirty="0">
                <a:sym typeface="Wingdings"/>
              </a:rPr>
              <a:t>Select</a:t>
            </a:r>
            <a:r>
              <a:rPr lang="ro-RO" sz="1600" dirty="0">
                <a:sym typeface="Wingdings"/>
              </a:rPr>
              <a:t>ează block-urile</a:t>
            </a:r>
            <a:r>
              <a:rPr lang="en-US" sz="1600" dirty="0">
                <a:sym typeface="Wingdings"/>
              </a:rPr>
              <a:t> </a:t>
            </a:r>
            <a:r>
              <a:rPr lang="en-US" sz="1600" dirty="0" err="1">
                <a:sym typeface="Wingdings"/>
              </a:rPr>
              <a:t>PixyCam</a:t>
            </a:r>
            <a:r>
              <a:rPr lang="en-US" sz="1600" dirty="0">
                <a:sym typeface="Wingdings"/>
              </a:rPr>
              <a:t> </a:t>
            </a:r>
            <a:r>
              <a:rPr lang="ro-RO" sz="1600" dirty="0">
                <a:sym typeface="Wingdings"/>
              </a:rPr>
              <a:t>pe care le-ai descărcat și dezarhivat </a:t>
            </a:r>
          </a:p>
          <a:p>
            <a:pPr marL="0" lvl="1" indent="0">
              <a:buNone/>
            </a:pPr>
            <a:r>
              <a:rPr lang="ro-RO" sz="1600" dirty="0">
                <a:sym typeface="Wingdings"/>
              </a:rPr>
              <a:t>mai devreme.</a:t>
            </a:r>
          </a:p>
          <a:p>
            <a:pPr lvl="1"/>
            <a:r>
              <a:rPr lang="ro-RO" sz="1600" dirty="0">
                <a:sym typeface="Wingdings"/>
              </a:rPr>
              <a:t>Ți se va cere închizi și să redeschizi software-ul </a:t>
            </a:r>
            <a:r>
              <a:rPr lang="en-US" sz="1600" dirty="0">
                <a:sym typeface="Wingdings"/>
              </a:rPr>
              <a:t> EV3 </a:t>
            </a:r>
            <a:r>
              <a:rPr lang="ro-RO" sz="1600" dirty="0">
                <a:sym typeface="Wingdings"/>
              </a:rPr>
              <a:t>după import.</a:t>
            </a:r>
            <a:endParaRPr lang="en-US" sz="1600" dirty="0">
              <a:sym typeface="Wingding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800" y="5015753"/>
            <a:ext cx="1749934" cy="1089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318" y="5187990"/>
            <a:ext cx="1643533" cy="104071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4475" y="3488027"/>
            <a:ext cx="1617540" cy="23880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4552" y="2169407"/>
            <a:ext cx="1590485" cy="112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11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Pasul</a:t>
            </a:r>
            <a:r>
              <a:rPr lang="en-US" dirty="0"/>
              <a:t> 2: </a:t>
            </a:r>
            <a:r>
              <a:rPr lang="en-US" dirty="0" err="1"/>
              <a:t>Instal</a:t>
            </a:r>
            <a:r>
              <a:rPr lang="ro-RO" dirty="0"/>
              <a:t>ează P</a:t>
            </a:r>
            <a:r>
              <a:rPr lang="en-US" dirty="0" err="1"/>
              <a:t>ixyMon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Acest </a:t>
            </a:r>
            <a:r>
              <a:rPr lang="en-US" dirty="0"/>
              <a:t>software </a:t>
            </a:r>
            <a:r>
              <a:rPr lang="ro-RO" dirty="0"/>
              <a:t>te lasă să monitorizezi </a:t>
            </a:r>
            <a:r>
              <a:rPr lang="en-US" dirty="0" err="1"/>
              <a:t>PixyCam</a:t>
            </a:r>
            <a:r>
              <a:rPr lang="en-US" dirty="0"/>
              <a:t>.  </a:t>
            </a:r>
            <a:r>
              <a:rPr lang="ro-RO" dirty="0"/>
              <a:t>Este util pentru pasul 3.</a:t>
            </a:r>
            <a:endParaRPr lang="en-US" dirty="0"/>
          </a:p>
          <a:p>
            <a:r>
              <a:rPr lang="en-US" dirty="0"/>
              <a:t>Mac: </a:t>
            </a:r>
            <a:r>
              <a:rPr lang="en-US" dirty="0">
                <a:hlinkClick r:id="rId2"/>
              </a:rPr>
              <a:t>http://cmucam.org/projects/cmucam5/wiki/Install_PixyMon_on_Mac</a:t>
            </a:r>
            <a:endParaRPr lang="en-US" dirty="0"/>
          </a:p>
          <a:p>
            <a:endParaRPr lang="en-US" dirty="0"/>
          </a:p>
          <a:p>
            <a:r>
              <a:rPr lang="en-US" dirty="0"/>
              <a:t>Windows </a:t>
            </a:r>
            <a:r>
              <a:rPr lang="en-US" dirty="0">
                <a:hlinkClick r:id="rId3"/>
              </a:rPr>
              <a:t>http://cmucam.org/projects/cmucam5/wiki/Install_PixyMon_on_Windows_Vista_7_8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08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73" y="96635"/>
            <a:ext cx="8452022" cy="834081"/>
          </a:xfrm>
        </p:spPr>
        <p:txBody>
          <a:bodyPr>
            <a:normAutofit fontScale="90000"/>
          </a:bodyPr>
          <a:lstStyle/>
          <a:p>
            <a:r>
              <a:rPr lang="ro-RO" dirty="0"/>
              <a:t>Pasul</a:t>
            </a:r>
            <a:r>
              <a:rPr lang="en-US" dirty="0"/>
              <a:t> 3: </a:t>
            </a:r>
            <a:r>
              <a:rPr lang="ro-RO" dirty="0"/>
              <a:t>Antrenează </a:t>
            </a:r>
            <a:r>
              <a:rPr lang="en-US" dirty="0" err="1"/>
              <a:t>PixyCam</a:t>
            </a:r>
            <a:r>
              <a:rPr lang="en-US" dirty="0"/>
              <a:t> </a:t>
            </a:r>
            <a:r>
              <a:rPr lang="ro-RO" dirty="0"/>
              <a:t>utilizând </a:t>
            </a:r>
            <a:r>
              <a:rPr lang="en-US" dirty="0" err="1"/>
              <a:t>PixyMon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3" y="1572467"/>
            <a:ext cx="4077424" cy="4880919"/>
          </a:xfrm>
        </p:spPr>
        <p:txBody>
          <a:bodyPr>
            <a:normAutofit fontScale="92500" lnSpcReduction="10000"/>
          </a:bodyPr>
          <a:lstStyle/>
          <a:p>
            <a:r>
              <a:rPr lang="ro-RO" sz="1400" dirty="0"/>
              <a:t>Sfaturi</a:t>
            </a:r>
            <a:r>
              <a:rPr lang="en-US" sz="1400" dirty="0"/>
              <a:t>: </a:t>
            </a:r>
          </a:p>
          <a:p>
            <a:pPr lvl="1"/>
            <a:r>
              <a:rPr lang="en-US" sz="1400" dirty="0"/>
              <a:t>Ob</a:t>
            </a:r>
            <a:r>
              <a:rPr lang="ro-RO" sz="1400" dirty="0"/>
              <a:t>iectele care sunt viu colorate funcționează bine. Camera utilizează culoarea pentru a detecta obiectele.</a:t>
            </a:r>
            <a:endParaRPr lang="en-US" sz="1400" dirty="0">
              <a:sym typeface="Wingdings"/>
            </a:endParaRPr>
          </a:p>
          <a:p>
            <a:pPr lvl="1"/>
            <a:r>
              <a:rPr lang="ro-RO" sz="1400" dirty="0">
                <a:sym typeface="Wingdings"/>
              </a:rPr>
              <a:t>Antrenează </a:t>
            </a:r>
            <a:r>
              <a:rPr lang="en-US" sz="1400" dirty="0" err="1">
                <a:sym typeface="Wingdings"/>
              </a:rPr>
              <a:t>PixyCam</a:t>
            </a:r>
            <a:r>
              <a:rPr lang="en-US" sz="1400" dirty="0">
                <a:sym typeface="Wingdings"/>
              </a:rPr>
              <a:t> </a:t>
            </a:r>
            <a:r>
              <a:rPr lang="ro-RO" sz="1400" dirty="0">
                <a:sym typeface="Wingdings"/>
              </a:rPr>
              <a:t>utilizând un fundal simplu.</a:t>
            </a:r>
            <a:r>
              <a:rPr lang="en-US" sz="1400" dirty="0">
                <a:sym typeface="Wingdings"/>
              </a:rPr>
              <a:t> </a:t>
            </a:r>
            <a:r>
              <a:rPr lang="ro-RO" sz="1400" dirty="0">
                <a:sym typeface="Wingdings"/>
              </a:rPr>
              <a:t>Parchetul sau covoarele pot cauza probleme.</a:t>
            </a:r>
            <a:r>
              <a:rPr lang="en-US" sz="1400" dirty="0">
                <a:sym typeface="Wingdings"/>
              </a:rPr>
              <a:t>.</a:t>
            </a:r>
          </a:p>
          <a:p>
            <a:pPr marL="0" indent="0">
              <a:buNone/>
            </a:pPr>
            <a:r>
              <a:rPr lang="en-US" sz="1600" dirty="0"/>
              <a:t>A. </a:t>
            </a:r>
            <a:r>
              <a:rPr lang="ro-RO" sz="1600" dirty="0"/>
              <a:t>Conectează cablul USB între P</a:t>
            </a:r>
            <a:r>
              <a:rPr lang="en-US" sz="1600" dirty="0" err="1"/>
              <a:t>ixyCam</a:t>
            </a:r>
            <a:r>
              <a:rPr lang="en-US" sz="1600" dirty="0"/>
              <a:t> </a:t>
            </a:r>
            <a:r>
              <a:rPr lang="ro-RO" sz="1600" dirty="0"/>
              <a:t>și calculator și rulează </a:t>
            </a:r>
            <a:r>
              <a:rPr lang="en-US" sz="1600" dirty="0" err="1"/>
              <a:t>PixyMon</a:t>
            </a:r>
            <a:r>
              <a:rPr lang="ro-RO" sz="1600" dirty="0"/>
              <a:t>.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B. </a:t>
            </a:r>
            <a:r>
              <a:rPr lang="ro-RO" sz="1600" dirty="0"/>
              <a:t>Ține obiectul cu care dorești să antrenezi Pixy Cam, în fața lentilei și selectează  </a:t>
            </a:r>
            <a:r>
              <a:rPr lang="en-US" sz="1600" dirty="0"/>
              <a:t>Action </a:t>
            </a:r>
            <a:r>
              <a:rPr lang="en-US" sz="1600" dirty="0">
                <a:sym typeface="Wingdings"/>
              </a:rPr>
              <a:t> Set Signature 1</a:t>
            </a:r>
            <a:r>
              <a:rPr lang="en-US" sz="1600" dirty="0"/>
              <a:t> </a:t>
            </a:r>
            <a:r>
              <a:rPr lang="ro-RO" sz="1600" dirty="0"/>
              <a:t>din meniul care se deschide.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C. </a:t>
            </a:r>
            <a:r>
              <a:rPr lang="ro-RO" sz="1600" dirty="0"/>
              <a:t>Utilizând mouse-ul, apasă și trage cadrul Pixy </a:t>
            </a:r>
            <a:r>
              <a:rPr lang="en-US" sz="1600" dirty="0"/>
              <a:t>Cam </a:t>
            </a:r>
            <a:r>
              <a:rPr lang="ro-RO" sz="1600" dirty="0"/>
              <a:t>care trebuie să cuprindă obiectul pe care dorești să-l recunoască camera (înconjoară obiectul</a:t>
            </a:r>
            <a:r>
              <a:rPr lang="en-US" sz="1600" dirty="0"/>
              <a:t>)</a:t>
            </a:r>
            <a:r>
              <a:rPr lang="ro-RO" sz="1600" dirty="0"/>
              <a:t>.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D. U</a:t>
            </a:r>
            <a:r>
              <a:rPr lang="ro-RO" sz="1600" dirty="0"/>
              <a:t>tilizează meniul de </a:t>
            </a:r>
            <a:r>
              <a:rPr lang="en-US" sz="1600" dirty="0"/>
              <a:t>Configure</a:t>
            </a:r>
            <a:r>
              <a:rPr lang="ro-RO" sz="1600" dirty="0"/>
              <a:t> pentru a schimba numele  (Etichetele Semnăturii) și utilizează slide-urile de ajustare până când conturul obiectului este corect realizat și obiectul este complet evidențiat (și nimic altceva nu este).</a:t>
            </a:r>
            <a:endParaRPr lang="en-US" dirty="0">
              <a:sym typeface="Wingdings"/>
            </a:endParaRPr>
          </a:p>
          <a:p>
            <a:pPr lvl="1"/>
            <a:endParaRPr lang="en-US" dirty="0">
              <a:sym typeface="Wingdings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6074" y="1563423"/>
            <a:ext cx="2599125" cy="25455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6075" y="3476878"/>
            <a:ext cx="3552747" cy="286744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647774" y="4004148"/>
            <a:ext cx="735724" cy="2096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814063" y="4012926"/>
            <a:ext cx="833710" cy="2008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73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Provocare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4101734" cy="4880919"/>
          </a:xfrm>
        </p:spPr>
        <p:txBody>
          <a:bodyPr/>
          <a:lstStyle/>
          <a:p>
            <a:r>
              <a:rPr lang="en-US" dirty="0"/>
              <a:t>U</a:t>
            </a:r>
            <a:r>
              <a:rPr lang="ro-RO" dirty="0"/>
              <a:t>tilizează</a:t>
            </a:r>
            <a:r>
              <a:rPr lang="en-US" dirty="0"/>
              <a:t> </a:t>
            </a:r>
            <a:r>
              <a:rPr lang="en-US" dirty="0" err="1"/>
              <a:t>PixyMon</a:t>
            </a:r>
            <a:r>
              <a:rPr lang="en-US" dirty="0"/>
              <a:t> </a:t>
            </a:r>
            <a:r>
              <a:rPr lang="ro-RO" dirty="0"/>
              <a:t>pentru a recunoaște 4 culori diferite de pe cărămizile </a:t>
            </a:r>
            <a:r>
              <a:rPr lang="en-US" dirty="0"/>
              <a:t>LEGO</a:t>
            </a:r>
            <a:r>
              <a:rPr lang="ro-RO" dirty="0"/>
              <a:t> </a:t>
            </a:r>
            <a:r>
              <a:rPr lang="en-US" dirty="0"/>
              <a:t>(R</a:t>
            </a:r>
            <a:r>
              <a:rPr lang="ro-RO" dirty="0"/>
              <a:t>oșu</a:t>
            </a:r>
            <a:r>
              <a:rPr lang="en-US" dirty="0"/>
              <a:t>, </a:t>
            </a:r>
            <a:r>
              <a:rPr lang="ro-RO" dirty="0"/>
              <a:t>Verde</a:t>
            </a:r>
            <a:r>
              <a:rPr lang="en-US" dirty="0"/>
              <a:t>, </a:t>
            </a:r>
            <a:r>
              <a:rPr lang="ro-RO" dirty="0"/>
              <a:t>Albastru</a:t>
            </a:r>
            <a:r>
              <a:rPr lang="en-US" dirty="0"/>
              <a:t>, </a:t>
            </a:r>
            <a:r>
              <a:rPr lang="ro-RO" dirty="0"/>
              <a:t>Galben)</a:t>
            </a:r>
            <a:r>
              <a:rPr lang="en-US" dirty="0"/>
              <a:t>.</a:t>
            </a:r>
          </a:p>
          <a:p>
            <a:r>
              <a:rPr lang="ro-RO" dirty="0"/>
              <a:t>Ajustează semnăturile și completează în program numele culorilor. </a:t>
            </a:r>
            <a:endParaRPr lang="en-US" dirty="0"/>
          </a:p>
          <a:p>
            <a:r>
              <a:rPr lang="ro-RO" dirty="0"/>
              <a:t>Veți utiliza aceste Semnături în lecția următoare.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41380" y="1359243"/>
            <a:ext cx="3696062" cy="361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796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632" y="162273"/>
            <a:ext cx="8452022" cy="834081"/>
          </a:xfrm>
        </p:spPr>
        <p:txBody>
          <a:bodyPr>
            <a:normAutofit fontScale="90000"/>
          </a:bodyPr>
          <a:lstStyle/>
          <a:p>
            <a:r>
              <a:rPr lang="ro-RO" dirty="0"/>
              <a:t>Pasul</a:t>
            </a:r>
            <a:r>
              <a:rPr lang="en-US" dirty="0"/>
              <a:t> 4: </a:t>
            </a:r>
            <a:r>
              <a:rPr lang="ro-RO" dirty="0"/>
              <a:t>Sistem de montaj pentru </a:t>
            </a:r>
            <a:r>
              <a:rPr lang="en-US" dirty="0" err="1"/>
              <a:t>PixyCam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893" y="1791163"/>
            <a:ext cx="4080713" cy="4880919"/>
          </a:xfrm>
        </p:spPr>
        <p:txBody>
          <a:bodyPr/>
          <a:lstStyle/>
          <a:p>
            <a:r>
              <a:rPr lang="en-US" dirty="0"/>
              <a:t>Ad</a:t>
            </a:r>
            <a:r>
              <a:rPr lang="ro-RO" dirty="0"/>
              <a:t>augă o bridă </a:t>
            </a:r>
            <a:r>
              <a:rPr lang="en-US" dirty="0"/>
              <a:t>LEGO </a:t>
            </a:r>
            <a:r>
              <a:rPr lang="ro-RO" dirty="0"/>
              <a:t>la P</a:t>
            </a:r>
            <a:r>
              <a:rPr lang="en-US" dirty="0" err="1"/>
              <a:t>ixyCam</a:t>
            </a:r>
            <a:r>
              <a:rPr lang="en-US" dirty="0"/>
              <a:t> </a:t>
            </a:r>
            <a:r>
              <a:rPr lang="ro-RO" dirty="0"/>
              <a:t>în așa fel încât camera să fie atașată la un robot de EV</a:t>
            </a:r>
            <a:r>
              <a:rPr lang="en-US" dirty="0"/>
              <a:t>3</a:t>
            </a:r>
            <a:r>
              <a:rPr lang="ro-RO" dirty="0"/>
              <a:t>.</a:t>
            </a:r>
            <a:endParaRPr lang="en-US" dirty="0"/>
          </a:p>
          <a:p>
            <a:r>
              <a:rPr lang="ro-RO" dirty="0"/>
              <a:t>Urmați instrucțiunile de aici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http://cmucam.org/projects/cmucam5/wiki/Mounting_Pixy_with_LEGO</a:t>
            </a:r>
            <a:endParaRPr lang="en-US" dirty="0"/>
          </a:p>
          <a:p>
            <a:r>
              <a:rPr lang="ro-RO" dirty="0"/>
              <a:t>Ar trebui să arate ca în imaginea de alături atunci când finalizați.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5484" y="1791163"/>
            <a:ext cx="4159624" cy="31197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Oval 6"/>
          <p:cNvSpPr/>
          <p:nvPr/>
        </p:nvSpPr>
        <p:spPr>
          <a:xfrm>
            <a:off x="6880796" y="3351022"/>
            <a:ext cx="1210236" cy="1008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237286" y="3351022"/>
            <a:ext cx="1210236" cy="10085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37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Pasul</a:t>
            </a:r>
            <a:r>
              <a:rPr lang="en-US" dirty="0"/>
              <a:t> 5: </a:t>
            </a:r>
            <a:r>
              <a:rPr lang="ro-RO" dirty="0"/>
              <a:t>Gata pentru programare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</a:t>
            </a:r>
            <a:r>
              <a:rPr lang="ro-RO" dirty="0"/>
              <a:t>ectează </a:t>
            </a:r>
            <a:r>
              <a:rPr lang="en-US" dirty="0" err="1"/>
              <a:t>PixyCam</a:t>
            </a:r>
            <a:r>
              <a:rPr lang="ro-RO" dirty="0"/>
              <a:t>-ul</a:t>
            </a:r>
            <a:r>
              <a:rPr lang="en-US" dirty="0"/>
              <a:t> </a:t>
            </a:r>
            <a:r>
              <a:rPr lang="ro-RO" dirty="0"/>
              <a:t>la brick-ul </a:t>
            </a:r>
            <a:r>
              <a:rPr lang="en-US" dirty="0"/>
              <a:t>EV3 </a:t>
            </a:r>
            <a:r>
              <a:rPr lang="ro-RO" dirty="0"/>
              <a:t>utilizând cablul pus la dispoziție de furnizor.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ro-RO" dirty="0"/>
              <a:t>Deschide </a:t>
            </a:r>
            <a:r>
              <a:rPr lang="en-US" dirty="0"/>
              <a:t>EV3</a:t>
            </a:r>
            <a:r>
              <a:rPr lang="ro-RO" dirty="0"/>
              <a:t>-ul și conecteaz-o la calculator.</a:t>
            </a:r>
            <a:endParaRPr lang="en-US" dirty="0"/>
          </a:p>
          <a:p>
            <a:r>
              <a:rPr lang="ro-RO" dirty="0"/>
              <a:t>Continuă cu lecția următoare.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71794" y="1855694"/>
            <a:ext cx="3792070" cy="157330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127441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350</TotalTime>
  <Words>759</Words>
  <Application>Microsoft Office PowerPoint</Application>
  <PresentationFormat>On-screen Show (4:3)</PresentationFormat>
  <Paragraphs>79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Franklin Gothic Book</vt:lpstr>
      <vt:lpstr>Helvetica Neue</vt:lpstr>
      <vt:lpstr>Crop</vt:lpstr>
      <vt:lpstr>Introducerea PixyCam-ului în mediu MINDSTORMS</vt:lpstr>
      <vt:lpstr>Ce este un PixyCam?</vt:lpstr>
      <vt:lpstr>Să începem!</vt:lpstr>
      <vt:lpstr>Pasul 1: Instalarea Block-urilor de Software</vt:lpstr>
      <vt:lpstr>Pasul 2: Instalează PixyMon</vt:lpstr>
      <vt:lpstr>Pasul 3: Antrenează PixyCam utilizând PixyMon</vt:lpstr>
      <vt:lpstr>Provocare</vt:lpstr>
      <vt:lpstr>Pasul 4: Sistem de montaj pentru PixyCam</vt:lpstr>
      <vt:lpstr>Pasul 5: Gata pentru programare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Srinivasan Seshan</dc:creator>
  <cp:lastModifiedBy>Adnim</cp:lastModifiedBy>
  <cp:revision>43</cp:revision>
  <cp:lastPrinted>2016-01-20T22:55:27Z</cp:lastPrinted>
  <dcterms:created xsi:type="dcterms:W3CDTF">2016-01-20T18:24:43Z</dcterms:created>
  <dcterms:modified xsi:type="dcterms:W3CDTF">2023-09-03T14:08:53Z</dcterms:modified>
</cp:coreProperties>
</file>

<file path=docProps/thumbnail.jpeg>
</file>